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85" r:id="rId5"/>
    <p:sldId id="259" r:id="rId6"/>
    <p:sldId id="305" r:id="rId7"/>
    <p:sldId id="306" r:id="rId8"/>
    <p:sldId id="307" r:id="rId9"/>
    <p:sldId id="308" r:id="rId10"/>
    <p:sldId id="304" r:id="rId11"/>
    <p:sldId id="289" r:id="rId12"/>
    <p:sldId id="28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18/01/15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18/01/15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29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2820475"/>
            <a:ext cx="7772400" cy="1470025"/>
          </a:xfrm>
        </p:spPr>
        <p:txBody>
          <a:bodyPr/>
          <a:lstStyle/>
          <a:p>
            <a:r>
              <a:rPr lang="en-US" sz="4800" dirty="0" smtClean="0"/>
              <a:t>Your Kid Plays Games</a:t>
            </a:r>
            <a:br>
              <a:rPr lang="en-US" sz="4800" dirty="0" smtClean="0"/>
            </a:br>
            <a:r>
              <a:rPr lang="en-US" sz="4800" dirty="0" smtClean="0"/>
              <a:t>Mine </a:t>
            </a:r>
            <a:r>
              <a:rPr lang="en-US" sz="4800" u="sng" dirty="0" smtClean="0"/>
              <a:t>Makes</a:t>
            </a:r>
            <a:r>
              <a:rPr lang="en-US" sz="4800" dirty="0" smtClean="0"/>
              <a:t> Games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81190" y="274638"/>
            <a:ext cx="6005609" cy="9206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Manifesto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idx="1"/>
          </p:nvPr>
        </p:nvSpPr>
        <p:spPr>
          <a:xfrm>
            <a:off x="457200" y="1514825"/>
            <a:ext cx="8229600" cy="45259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 and Missions </a:t>
            </a:r>
            <a:r>
              <a:rPr lang="en" sz="1800"/>
              <a:t>http://www.devoxx4kids.org/manifesto/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Teach computer programming while having fun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Inspire classical education system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Improve gender equality</a:t>
            </a: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l="3166" t="12884"/>
          <a:stretch/>
        </p:blipFill>
        <p:spPr>
          <a:xfrm>
            <a:off x="5876133" y="4179848"/>
            <a:ext cx="2533172" cy="194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97" y="4110927"/>
            <a:ext cx="2996218" cy="2294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1419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50441"/>
            <a:ext cx="7772400" cy="1470025"/>
          </a:xfrm>
        </p:spPr>
        <p:txBody>
          <a:bodyPr/>
          <a:lstStyle/>
          <a:p>
            <a:pPr marL="0" indent="0"/>
            <a:r>
              <a:rPr lang="en-US" sz="4000" dirty="0"/>
              <a:t>Make a difference, </a:t>
            </a:r>
            <a:br>
              <a:rPr lang="en-US" sz="4000" dirty="0"/>
            </a:br>
            <a:r>
              <a:rPr lang="en-US" sz="4000" dirty="0"/>
              <a:t>inspire future generations                  &amp; change lives!</a:t>
            </a:r>
            <a:br>
              <a:rPr lang="en-US" sz="40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http://www.devoxx4kids.org</a:t>
            </a:r>
          </a:p>
        </p:txBody>
      </p:sp>
    </p:spTree>
    <p:extLst>
      <p:ext uri="{BB962C8B-B14F-4D97-AF65-F5344CB8AC3E}">
        <p14:creationId xmlns:p14="http://schemas.microsoft.com/office/powerpoint/2010/main" val="402251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30077" y="445756"/>
            <a:ext cx="4541259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/>
              <a:t>Thanks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1" y="1655827"/>
            <a:ext cx="2430523" cy="1340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43" y="2118749"/>
            <a:ext cx="2719278" cy="155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42" y="702962"/>
            <a:ext cx="2719824" cy="159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61" y="2683912"/>
            <a:ext cx="3057209" cy="1725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4" y="3102804"/>
            <a:ext cx="2449600" cy="130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21" y="4523469"/>
            <a:ext cx="2647270" cy="178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" y="4523469"/>
            <a:ext cx="2652602" cy="148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443" y="4285017"/>
            <a:ext cx="2449336" cy="18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343" y="390028"/>
            <a:ext cx="6400022" cy="1027610"/>
          </a:xfrm>
        </p:spPr>
        <p:txBody>
          <a:bodyPr/>
          <a:lstStyle/>
          <a:p>
            <a:r>
              <a:rPr lang="en-US" dirty="0" smtClean="0"/>
              <a:t>The beginning</a:t>
            </a:r>
            <a:endParaRPr lang="en-US" dirty="0"/>
          </a:p>
        </p:txBody>
      </p:sp>
      <p:pic>
        <p:nvPicPr>
          <p:cNvPr id="11" name="Picture 10" descr="8108269592_3b393c4518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6" y="3418283"/>
            <a:ext cx="4540485" cy="3008072"/>
          </a:xfrm>
          <a:prstGeom prst="rect">
            <a:avLst/>
          </a:prstGeom>
        </p:spPr>
      </p:pic>
      <p:pic>
        <p:nvPicPr>
          <p:cNvPr id="12" name="Picture 11" descr="8085441051_80734628fc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173" y="3737919"/>
            <a:ext cx="3599820" cy="2384880"/>
          </a:xfrm>
          <a:prstGeom prst="rect">
            <a:avLst/>
          </a:prstGeom>
        </p:spPr>
      </p:pic>
      <p:pic>
        <p:nvPicPr>
          <p:cNvPr id="7" name="Content Placeholder 6" descr="8085446877_def4dbc5fd_z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" b="8493"/>
          <a:stretch>
            <a:fillRect/>
          </a:stretch>
        </p:blipFill>
        <p:spPr>
          <a:xfrm>
            <a:off x="603596" y="1417638"/>
            <a:ext cx="4910037" cy="2700331"/>
          </a:xfrm>
        </p:spPr>
      </p:pic>
      <p:pic>
        <p:nvPicPr>
          <p:cNvPr id="10" name="Picture 9" descr="8085405392_3e469af18d_z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76" y="1555231"/>
            <a:ext cx="2987824" cy="19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5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440032"/>
            <a:ext cx="6005609" cy="977606"/>
          </a:xfrm>
        </p:spPr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72954" cy="4525963"/>
          </a:xfrm>
        </p:spPr>
        <p:txBody>
          <a:bodyPr/>
          <a:lstStyle/>
          <a:p>
            <a:pPr algn="just"/>
            <a:r>
              <a:rPr lang="en-US" sz="2800" dirty="0" smtClean="0"/>
              <a:t>Teach</a:t>
            </a:r>
          </a:p>
          <a:p>
            <a:pPr lvl="1" algn="just"/>
            <a:r>
              <a:rPr lang="en-US" sz="2400" dirty="0" smtClean="0"/>
              <a:t>Programming and computer logic</a:t>
            </a:r>
          </a:p>
          <a:p>
            <a:pPr lvl="1" algn="just"/>
            <a:r>
              <a:rPr lang="en-US" sz="2400" dirty="0" smtClean="0"/>
              <a:t>While having fun</a:t>
            </a:r>
          </a:p>
          <a:p>
            <a:pPr lvl="1" algn="just"/>
            <a:r>
              <a:rPr lang="en-US" sz="2400" dirty="0" smtClean="0"/>
              <a:t>Program games, robots and start approaching electronics</a:t>
            </a:r>
          </a:p>
        </p:txBody>
      </p:sp>
      <p:pic>
        <p:nvPicPr>
          <p:cNvPr id="6" name="Picture 5" descr="8085422086_de4bc90957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60" y="1511327"/>
            <a:ext cx="2991560" cy="4515564"/>
          </a:xfrm>
          <a:prstGeom prst="rect">
            <a:avLst/>
          </a:prstGeom>
        </p:spPr>
      </p:pic>
      <p:pic>
        <p:nvPicPr>
          <p:cNvPr id="7" name="Picture 6" descr="8085416999_420f9193e5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30" y="4304199"/>
            <a:ext cx="2946203" cy="1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8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03" y="460034"/>
            <a:ext cx="6287959" cy="957604"/>
          </a:xfrm>
        </p:spPr>
        <p:txBody>
          <a:bodyPr/>
          <a:lstStyle/>
          <a:p>
            <a:r>
              <a:rPr lang="en-US" sz="4200" dirty="0" smtClean="0"/>
              <a:t>Worldwide Teams</a:t>
            </a:r>
            <a:endParaRPr lang="en-US" sz="4200" dirty="0"/>
          </a:p>
        </p:txBody>
      </p:sp>
      <p:pic>
        <p:nvPicPr>
          <p:cNvPr id="3" name="Picture 2" descr="Screenshot_18_01_15_10_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7011"/>
            <a:ext cx="9144000" cy="496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03" y="274638"/>
            <a:ext cx="6287959" cy="1143000"/>
          </a:xfrm>
        </p:spPr>
        <p:txBody>
          <a:bodyPr/>
          <a:lstStyle/>
          <a:p>
            <a:r>
              <a:rPr lang="en-US" sz="4200" dirty="0" smtClean="0"/>
              <a:t>Events Worldwide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1773754" y="6044168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2014: 4000+ children attended, Girls: 35%, Boys: 65% </a:t>
            </a:r>
            <a:endParaRPr lang="en-US" dirty="0"/>
          </a:p>
        </p:txBody>
      </p:sp>
      <p:pic>
        <p:nvPicPr>
          <p:cNvPr id="4" name="Picture 3" descr="Screenshot_18_01_15_10_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7" y="1307210"/>
            <a:ext cx="8455766" cy="48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0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2130424"/>
            <a:ext cx="7772400" cy="1019805"/>
          </a:xfrm>
        </p:spPr>
        <p:txBody>
          <a:bodyPr/>
          <a:lstStyle/>
          <a:p>
            <a:r>
              <a:rPr lang="en-US" sz="4800" dirty="0" smtClean="0"/>
              <a:t>Our Workshops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860024" y="3150229"/>
            <a:ext cx="75981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 dirty="0" smtClean="0"/>
              <a:t>Computer Programming</a:t>
            </a:r>
          </a:p>
          <a:p>
            <a:pPr marL="285750" indent="-285750">
              <a:buFont typeface="Arial"/>
              <a:buChar char="•"/>
            </a:pPr>
            <a:r>
              <a:rPr lang="en-US" sz="4400" dirty="0" smtClean="0"/>
              <a:t>Robotics</a:t>
            </a:r>
          </a:p>
          <a:p>
            <a:pPr marL="285750" indent="-285750">
              <a:buFont typeface="Arial"/>
              <a:buChar char="•"/>
            </a:pPr>
            <a:r>
              <a:rPr lang="en-US" sz="4400" dirty="0" smtClean="0"/>
              <a:t>Electronics: Internet Of Things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270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81190" y="274638"/>
            <a:ext cx="6005609" cy="9206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/>
              <a:t>Computer </a:t>
            </a:r>
            <a:r>
              <a:rPr lang="en-US" sz="4000" dirty="0" smtClean="0"/>
              <a:t>Programming</a:t>
            </a:r>
            <a:endParaRPr lang="en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98" y="1806912"/>
            <a:ext cx="1377796" cy="1377796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98" y="3618801"/>
            <a:ext cx="1447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871" y="1881623"/>
            <a:ext cx="1207310" cy="1463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61" y="3764688"/>
            <a:ext cx="3170892" cy="1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6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81190" y="274638"/>
            <a:ext cx="6005609" cy="9206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 smtClean="0"/>
              <a:t>Robotics</a:t>
            </a:r>
            <a:endParaRPr lang="en" sz="4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21" y="4303151"/>
            <a:ext cx="6921099" cy="1966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6" y="2275254"/>
            <a:ext cx="2296460" cy="1947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428" y="1253380"/>
            <a:ext cx="1835387" cy="3183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815" y="1190469"/>
            <a:ext cx="3552218" cy="33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629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681190" y="274638"/>
            <a:ext cx="6005609" cy="9206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 smtClean="0"/>
              <a:t>Internet Of Things</a:t>
            </a:r>
            <a:endParaRPr lang="en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89" y="1619692"/>
            <a:ext cx="3410272" cy="2557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" y="4177396"/>
            <a:ext cx="2626456" cy="2188715"/>
          </a:xfrm>
          <a:prstGeom prst="rect">
            <a:avLst/>
          </a:prstGeom>
        </p:spPr>
      </p:pic>
      <p:sp>
        <p:nvSpPr>
          <p:cNvPr id="9" name="Shape 160"/>
          <p:cNvSpPr/>
          <p:nvPr/>
        </p:nvSpPr>
        <p:spPr>
          <a:xfrm>
            <a:off x="5692957" y="1396054"/>
            <a:ext cx="2314135" cy="357154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765" y="4426393"/>
            <a:ext cx="2585938" cy="19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544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voxx4Kids-pptx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Devoxx4Kids-pptx-template.potx</Template>
  <TotalTime>3295</TotalTime>
  <Words>87</Words>
  <Application>Microsoft Macintosh PowerPoint</Application>
  <PresentationFormat>On-screen Show (4:3)</PresentationFormat>
  <Paragraphs>24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Devoxx4Kids-pptx-template</vt:lpstr>
      <vt:lpstr>Your Kid Plays Games Mine Makes Games</vt:lpstr>
      <vt:lpstr>The beginning</vt:lpstr>
      <vt:lpstr>Why ?</vt:lpstr>
      <vt:lpstr>Worldwide Teams</vt:lpstr>
      <vt:lpstr>Events Worldwide</vt:lpstr>
      <vt:lpstr>Our Workshops</vt:lpstr>
      <vt:lpstr>Computer Programming</vt:lpstr>
      <vt:lpstr>Robotics</vt:lpstr>
      <vt:lpstr>Internet Of Things</vt:lpstr>
      <vt:lpstr>Manifesto</vt:lpstr>
      <vt:lpstr>Make a difference,  inspire future generations                  &amp; change lives!  http://www.devoxx4kids.org</vt:lpstr>
      <vt:lpstr>PowerPoint Presentation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De Luca</dc:creator>
  <cp:keywords/>
  <dc:description/>
  <cp:lastModifiedBy>Daniel De Luca</cp:lastModifiedBy>
  <cp:revision>86</cp:revision>
  <dcterms:created xsi:type="dcterms:W3CDTF">2012-11-17T11:43:16Z</dcterms:created>
  <dcterms:modified xsi:type="dcterms:W3CDTF">2015-01-18T09:19:40Z</dcterms:modified>
  <cp:category/>
</cp:coreProperties>
</file>